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鄭雅蘭" initials="鄭雅蘭" lastIdx="1" clrIdx="0">
    <p:extLst>
      <p:ext uri="{19B8F6BF-5375-455C-9EA6-DF929625EA0E}">
        <p15:presenceInfo xmlns:p15="http://schemas.microsoft.com/office/powerpoint/2012/main" userId="鄭雅蘭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1722" y="-22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4944" y="2312509"/>
            <a:ext cx="4888112" cy="446082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4944" y="6908803"/>
            <a:ext cx="4888112" cy="2438398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474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3997" y="4208166"/>
            <a:ext cx="5829653" cy="60873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89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998" y="1473004"/>
            <a:ext cx="5822861" cy="4865456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998" y="6502149"/>
            <a:ext cx="5822861" cy="2432325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800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3999" y="1099588"/>
            <a:ext cx="5830004" cy="28376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3997" y="4208166"/>
            <a:ext cx="2872140" cy="60873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3471862" y="4208166"/>
            <a:ext cx="2871788" cy="60873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29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3999" y="1099588"/>
            <a:ext cx="5830004" cy="283764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4809" y="4215143"/>
            <a:ext cx="2741330" cy="1208878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3998" y="5424024"/>
            <a:ext cx="2872140" cy="487144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97988" y="4215143"/>
            <a:ext cx="2746015" cy="1208878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3471863" y="5424024"/>
            <a:ext cx="2871788" cy="487144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094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1458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53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998" y="1083734"/>
            <a:ext cx="2213825" cy="3596892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2856410" y="1083736"/>
            <a:ext cx="3487592" cy="921173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999" y="4680626"/>
            <a:ext cx="2213825" cy="561484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252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999" y="1083733"/>
            <a:ext cx="3097214" cy="359689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53203" y="1083735"/>
            <a:ext cx="2254388" cy="9211733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009" y="4680629"/>
            <a:ext cx="3097203" cy="561483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628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010" y="7625554"/>
            <a:ext cx="5829993" cy="144286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6419" y="1241353"/>
            <a:ext cx="5525174" cy="5714020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999" y="9082183"/>
            <a:ext cx="5830004" cy="121328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266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999" y="1083734"/>
            <a:ext cx="5830004" cy="6092880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999" y="7475237"/>
            <a:ext cx="5830004" cy="2820231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1590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494" y="1551269"/>
            <a:ext cx="5232798" cy="4853182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67863" y="6417835"/>
            <a:ext cx="4923168" cy="105740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999" y="7773862"/>
            <a:ext cx="5830004" cy="25263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53220" y="1578416"/>
            <a:ext cx="410166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87598" y="5546693"/>
            <a:ext cx="415231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7869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999" y="3802174"/>
            <a:ext cx="5830004" cy="4465484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999" y="8288595"/>
            <a:ext cx="5830004" cy="202781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7830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3999" y="1083734"/>
            <a:ext cx="5830004" cy="28535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3998" y="4208165"/>
            <a:ext cx="1855674" cy="1024466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3998" y="5232634"/>
            <a:ext cx="1855674" cy="506283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04469" y="4208165"/>
            <a:ext cx="1851481" cy="1024466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498259" y="5232634"/>
            <a:ext cx="1858135" cy="506283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84981" y="4208165"/>
            <a:ext cx="1859022" cy="1024466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84981" y="5232634"/>
            <a:ext cx="1859022" cy="506283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2196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3999" y="1085817"/>
            <a:ext cx="5830004" cy="28514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3999" y="7475235"/>
            <a:ext cx="1854230" cy="1024466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3999" y="4208166"/>
            <a:ext cx="1854230" cy="2709333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3999" y="8499702"/>
            <a:ext cx="1854230" cy="179576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99052" y="7475235"/>
            <a:ext cx="1857278" cy="1024466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498258" y="4208166"/>
            <a:ext cx="1858136" cy="2709333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498258" y="8499701"/>
            <a:ext cx="1858136" cy="1795767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84981" y="7475235"/>
            <a:ext cx="1856633" cy="1024466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484981" y="4208166"/>
            <a:ext cx="1859022" cy="2709333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484910" y="8499697"/>
            <a:ext cx="1859093" cy="179577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637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3999" y="4208168"/>
            <a:ext cx="5830004" cy="608730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06319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1083738"/>
            <a:ext cx="1436246" cy="9211732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3999" y="1083738"/>
            <a:ext cx="4308032" cy="921173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651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6858002" cy="1219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999" y="1099588"/>
            <a:ext cx="5830004" cy="28376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999" y="4208168"/>
            <a:ext cx="5830004" cy="60873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19290" y="10459158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D9F20657-4788-4D30-86A1-DC9BAF551A66}" type="datetimeFigureOut">
              <a:rPr lang="zh-TW" altLang="en-US" smtClean="0"/>
              <a:t>2023/11/10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999" y="10459158"/>
            <a:ext cx="3753499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914132" y="10459158"/>
            <a:ext cx="429871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3196790-7BD4-438B-BB32-F254D76F4A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90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716B4741-3949-4BC8-9D2A-103501EBF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790" y="1642214"/>
            <a:ext cx="6191824" cy="4070148"/>
          </a:xfrm>
        </p:spPr>
        <p:txBody>
          <a:bodyPr>
            <a:normAutofit fontScale="55000" lnSpcReduction="20000"/>
          </a:bodyPr>
          <a:lstStyle/>
          <a:p>
            <a:pPr marL="640008" indent="-1600020" algn="l">
              <a:spcBef>
                <a:spcPts val="0"/>
              </a:spcBef>
            </a:pPr>
            <a:r>
              <a:rPr lang="zh-TW" altLang="zh-TW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時間</a:t>
            </a:r>
            <a:r>
              <a:rPr lang="en-US" altLang="zh-TW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: </a:t>
            </a:r>
            <a:r>
              <a:rPr lang="en-US" altLang="zh-TW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112</a:t>
            </a:r>
            <a:r>
              <a:rPr lang="zh-TW" altLang="en-US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年</a:t>
            </a:r>
            <a:r>
              <a:rPr lang="en-US" altLang="zh-TW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12</a:t>
            </a:r>
            <a:r>
              <a:rPr lang="zh-TW" altLang="en-US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月</a:t>
            </a:r>
            <a:r>
              <a:rPr lang="en-US" altLang="zh-TW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12</a:t>
            </a:r>
            <a:r>
              <a:rPr lang="zh-TW" altLang="en-US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日</a:t>
            </a:r>
            <a:r>
              <a:rPr lang="en-US" altLang="zh-TW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週二</a:t>
            </a:r>
            <a:r>
              <a:rPr lang="en-US" altLang="zh-TW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</a:p>
          <a:p>
            <a:pPr marL="640008" indent="-1600020" algn="l">
              <a:spcBef>
                <a:spcPts val="0"/>
              </a:spcBef>
            </a:pPr>
            <a:r>
              <a:rPr lang="en-US" altLang="zh-TW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   </a:t>
            </a:r>
            <a:r>
              <a:rPr lang="zh-TW" altLang="en-US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下午</a:t>
            </a:r>
            <a:r>
              <a:rPr lang="en-US" altLang="zh-TW" sz="51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13:30-14:30</a:t>
            </a:r>
          </a:p>
          <a:p>
            <a:pPr marL="640008" indent="-1600020" algn="l">
              <a:spcBef>
                <a:spcPts val="0"/>
              </a:spcBef>
            </a:pPr>
            <a:r>
              <a:rPr lang="zh-TW" altLang="en-US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地點</a:t>
            </a:r>
            <a:r>
              <a:rPr lang="en-US" altLang="zh-TW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: </a:t>
            </a:r>
            <a:r>
              <a:rPr lang="zh-TW" altLang="en-US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臺大醫學院基醫大樓二樓 </a:t>
            </a:r>
            <a:r>
              <a:rPr lang="en-US" altLang="zh-TW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202</a:t>
            </a:r>
            <a:r>
              <a:rPr lang="zh-TW" altLang="en-US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室</a:t>
            </a:r>
            <a:endParaRPr lang="en-US" altLang="zh-TW" sz="4400" b="1" cap="none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640008" indent="-1600020" algn="l">
              <a:spcBef>
                <a:spcPts val="0"/>
              </a:spcBef>
            </a:pPr>
            <a:r>
              <a:rPr lang="zh-TW" altLang="en-US" sz="4400" b="1" cap="none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講題：</a:t>
            </a:r>
            <a:r>
              <a:rPr lang="en-US" altLang="zh-TW" sz="44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Uncovering an immune-dependent       </a:t>
            </a:r>
          </a:p>
          <a:p>
            <a:pPr marL="640008" indent="-1600020" algn="l">
              <a:spcBef>
                <a:spcPts val="0"/>
              </a:spcBef>
            </a:pPr>
            <a:r>
              <a:rPr lang="en-US" altLang="zh-TW" sz="44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vulnerability of LKB1-mutant lung  </a:t>
            </a:r>
          </a:p>
          <a:p>
            <a:pPr marL="640008" indent="-1600020" algn="l">
              <a:spcBef>
                <a:spcPts val="0"/>
              </a:spcBef>
            </a:pPr>
            <a:r>
              <a:rPr lang="en-US" altLang="zh-TW" sz="44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cancer</a:t>
            </a:r>
          </a:p>
          <a:p>
            <a:pPr marL="1664021" indent="-1600020" algn="l">
              <a:spcBef>
                <a:spcPts val="0"/>
              </a:spcBef>
            </a:pPr>
            <a:r>
              <a:rPr lang="zh-TW" altLang="en-US" sz="44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講者：</a:t>
            </a:r>
            <a:r>
              <a:rPr lang="en-US" altLang="zh-TW" sz="44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Dr </a:t>
            </a:r>
            <a:r>
              <a:rPr lang="en-US" altLang="zh-TW" sz="4400" b="1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Haian</a:t>
            </a:r>
            <a:r>
              <a:rPr lang="en-US" altLang="zh-TW" sz="44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Fu </a:t>
            </a:r>
          </a:p>
          <a:p>
            <a:pPr algn="l">
              <a:spcBef>
                <a:spcPts val="0"/>
              </a:spcBef>
            </a:pPr>
            <a:r>
              <a:rPr lang="en-US" altLang="zh-TW" sz="38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</a:t>
            </a:r>
            <a:r>
              <a:rPr lang="en-US" altLang="zh-TW" sz="29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Professor and Chair, at Emory University</a:t>
            </a:r>
          </a:p>
          <a:p>
            <a:pPr algn="l">
              <a:spcBef>
                <a:spcPts val="0"/>
              </a:spcBef>
            </a:pPr>
            <a:r>
              <a:rPr lang="en-US" altLang="zh-TW" sz="29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Department of Pharmacology and Chemical </a:t>
            </a:r>
          </a:p>
          <a:p>
            <a:pPr algn="l">
              <a:spcBef>
                <a:spcPts val="0"/>
              </a:spcBef>
            </a:pPr>
            <a:r>
              <a:rPr lang="en-US" altLang="zh-TW" sz="29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Biology Emory University School of  Medicine</a:t>
            </a:r>
            <a:br>
              <a:rPr lang="en-US" altLang="zh-TW" sz="2900" cap="none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endParaRPr lang="zh-TW" alt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220642C-9167-4571-9E49-9E512F507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408333" y="78107"/>
            <a:ext cx="328360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62560" tIns="81280" rIns="162560" bIns="8128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 sz="320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8173D37-725B-42B7-8D15-F1F7647EA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429" y="5815467"/>
            <a:ext cx="5823141" cy="533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2560" tIns="81280" rIns="162560" bIns="81280" numCol="1" anchor="ctr" anchorCtr="0" compatLnSpc="1">
            <a:prstTxWarp prst="textNoShape">
              <a:avLst/>
            </a:prstTxWarp>
            <a:spAutoFit/>
          </a:bodyPr>
          <a:lstStyle/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講者簡介：</a:t>
            </a:r>
            <a:endParaRPr lang="zh-TW" altLang="en-US" sz="1400" b="1" dirty="0"/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Fu leads a research program which is the 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driver of discovery and evaluation of novel therapeutic options for cancer patients at Winship.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solidFill>
                <a:srgbClr val="47484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en-US" altLang="zh-TW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Haian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 at Emory University 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and Chair, Department of Pharmacology and Chemical Biology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Emory University School of Medicine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Professor, Department of Hematology &amp; Medical Oncology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Emory University School of Medicine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Leader, Discovery &amp; Developmental Therapeutics Program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Winship Cancer Institute of Emory University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Director, Emory Chemical Biology Discovery Center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Winship Cancer Institute of Emory University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Dean for Innovation and International Strategies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Emory University School of Medicine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Winship Partner in Research Endowed Chair</a:t>
            </a:r>
          </a:p>
          <a:p>
            <a:pPr defTabSz="16256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Winship Cancer Institute of Emory University</a:t>
            </a:r>
            <a:endParaRPr lang="zh-TW" alt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E383CAE-6B7A-4876-9A67-7FA10844C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083" y="4138519"/>
            <a:ext cx="1503090" cy="138945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5FBEB67-8639-4371-8FDD-AC6D5B846D60}"/>
              </a:ext>
            </a:extLst>
          </p:cNvPr>
          <p:cNvSpPr/>
          <p:nvPr/>
        </p:nvSpPr>
        <p:spPr>
          <a:xfrm>
            <a:off x="-101855" y="345228"/>
            <a:ext cx="6898430" cy="902811"/>
          </a:xfrm>
          <a:prstGeom prst="rect">
            <a:avLst/>
          </a:prstGeom>
          <a:noFill/>
        </p:spPr>
        <p:txBody>
          <a:bodyPr wrap="square" lIns="162560" tIns="81280" rIns="162560" bIns="8128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zh-TW" sz="4800" b="1" dirty="0">
                <a:ln/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演講公告</a:t>
            </a:r>
            <a:endParaRPr lang="zh-TW" altLang="en-US" sz="48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27D80CA4-E8E1-4DBE-B9AE-E2F48C0A2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818" y="11466922"/>
            <a:ext cx="682897" cy="617164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5EC205D6-7D83-4D91-8DFF-05D644DB6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705" y="11466922"/>
            <a:ext cx="644883" cy="617164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CBEDBD27-8E01-4D29-A01A-B80E78FA8FE5}"/>
              </a:ext>
            </a:extLst>
          </p:cNvPr>
          <p:cNvSpPr txBox="1"/>
          <p:nvPr/>
        </p:nvSpPr>
        <p:spPr>
          <a:xfrm>
            <a:off x="435790" y="11452338"/>
            <a:ext cx="4673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主辦單位：國立臺灣大學醫學院醫學檢驗暨生物技術學系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台灣基因體暨遺傳學會</a:t>
            </a:r>
          </a:p>
        </p:txBody>
      </p:sp>
    </p:spTree>
    <p:extLst>
      <p:ext uri="{BB962C8B-B14F-4D97-AF65-F5344CB8AC3E}">
        <p14:creationId xmlns:p14="http://schemas.microsoft.com/office/powerpoint/2010/main" val="1523390146"/>
      </p:ext>
    </p:extLst>
  </p:cSld>
  <p:clrMapOvr>
    <a:masterClrMapping/>
  </p:clrMapOvr>
</p:sld>
</file>

<file path=ppt/theme/theme1.xml><?xml version="1.0" encoding="utf-8"?>
<a:theme xmlns:a="http://schemas.openxmlformats.org/drawingml/2006/main" name="小水滴">
  <a:themeElements>
    <a:clrScheme name="小水滴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小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小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小水滴</Template>
  <TotalTime>124</TotalTime>
  <Words>200</Words>
  <Application>Microsoft Office PowerPoint</Application>
  <PresentationFormat>寬螢幕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標楷體</vt:lpstr>
      <vt:lpstr>Arial</vt:lpstr>
      <vt:lpstr>Times New Roman</vt:lpstr>
      <vt:lpstr>Tw Cen MT</vt:lpstr>
      <vt:lpstr>小水滴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演講公告：系友經驗分享 </dc:title>
  <dc:creator>鄭雅蘭</dc:creator>
  <cp:lastModifiedBy>user</cp:lastModifiedBy>
  <cp:revision>13</cp:revision>
  <dcterms:created xsi:type="dcterms:W3CDTF">2023-04-24T02:12:07Z</dcterms:created>
  <dcterms:modified xsi:type="dcterms:W3CDTF">2023-11-10T07:54:34Z</dcterms:modified>
</cp:coreProperties>
</file>