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5502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833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1021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70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684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90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1679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387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501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2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0108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5818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4993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3567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2598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4783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08816-F7B1-49B8-B6A1-50BC14886129}" type="datetimeFigureOut">
              <a:rPr lang="zh-TW" altLang="en-US" smtClean="0"/>
              <a:t>2025/3/12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FD25342-A49D-4BB2-86B8-8350E0CDE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43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人的臉孔, 男人, 螢幕擷取畫面 的圖片&#10;&#10;AI 產生的內容可能不正確。">
            <a:extLst>
              <a:ext uri="{FF2B5EF4-FFF2-40B4-BE49-F238E27FC236}">
                <a16:creationId xmlns:a16="http://schemas.microsoft.com/office/drawing/2014/main" id="{9AC4BB3C-94C9-069E-7735-CC82E9EBE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103" y="35103"/>
            <a:ext cx="6886362" cy="688636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3188002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TM02892315[[fn=絲縷]]</Template>
  <TotalTime>1</TotalTime>
  <Words>0</Words>
  <Application>Microsoft Office PowerPoint</Application>
  <PresentationFormat>寬螢幕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絲縷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威霖 陳</dc:creator>
  <cp:lastModifiedBy>user</cp:lastModifiedBy>
  <cp:revision>3</cp:revision>
  <dcterms:created xsi:type="dcterms:W3CDTF">2024-03-14T04:56:22Z</dcterms:created>
  <dcterms:modified xsi:type="dcterms:W3CDTF">2025-03-12T08:12:00Z</dcterms:modified>
</cp:coreProperties>
</file>