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546BAE-0F77-C5B0-6DC5-458FEDC8B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A22A24A-8D4B-B3FD-1890-A11498CE9A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4C1F26E-DB72-EEB7-0523-30BCAB099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E6A8-8BF0-48B0-B1AB-E344B017AE4C}" type="datetimeFigureOut">
              <a:rPr lang="zh-TW" altLang="en-US" smtClean="0"/>
              <a:t>2024/7/31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9D4D227-C8B0-5D31-3D57-58EB919E2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8CAC7EF-01DB-DC41-9812-F00C3944B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8E29-D2F1-4C51-8390-A701F731E3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017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8E71D1-A87A-ED19-87CB-5055B1EC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6613228-25D5-1829-ABDA-D380A1FDE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7BD6B02-0A7B-E164-3649-3B85201B5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E6A8-8BF0-48B0-B1AB-E344B017AE4C}" type="datetimeFigureOut">
              <a:rPr lang="zh-TW" altLang="en-US" smtClean="0"/>
              <a:t>2024/7/31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518825C-0C45-142C-6878-78E334BDF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3CC0F64-5C50-74FF-37CC-DD5DE3DDC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8E29-D2F1-4C51-8390-A701F731E3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5271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45D1ED-A426-0955-5E12-13D76C90C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0A64AAB-87DB-6493-C2CB-BA137B097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6C499BA-BEE2-3688-BA92-C911E7F55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E6A8-8BF0-48B0-B1AB-E344B017AE4C}" type="datetimeFigureOut">
              <a:rPr lang="zh-TW" altLang="en-US" smtClean="0"/>
              <a:t>2024/7/31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97AE755-8771-85E9-60DF-0652F3E17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1338913-E5D9-D558-D98E-47ECA775D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8E29-D2F1-4C51-8390-A701F731E3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0407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C96334E-5448-0124-AC6D-BB7DEF952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773E971-6D9A-EC3E-58F7-B60672574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50F637C-5E3E-3123-8376-833DCB137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0B8EC5C-EBD7-C250-3975-26A1EAD41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E6A8-8BF0-48B0-B1AB-E344B017AE4C}" type="datetimeFigureOut">
              <a:rPr lang="zh-TW" altLang="en-US" smtClean="0"/>
              <a:t>2024/7/31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56B7F5A-A04C-BBB0-D8C7-B672D0EEE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CCE808B-CEF0-4DA0-4A99-5D5BD1FB5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8E29-D2F1-4C51-8390-A701F731E3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4085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9F4312-02FB-A136-F04B-9F0E0DCDC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655D5FF-9C03-CFD1-47B8-F6EAD0A46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6E799AD-D2B7-2B40-748C-6A9FC5742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1D183EC-BE8B-7B3B-281A-3B6D505CBC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7304265-20C7-5705-8900-DEFF73C57E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7B7BFE7D-4F88-F662-EA94-A8B7771B9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E6A8-8BF0-48B0-B1AB-E344B017AE4C}" type="datetimeFigureOut">
              <a:rPr lang="zh-TW" altLang="en-US" smtClean="0"/>
              <a:t>2024/7/31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80098DEE-45E9-7CCB-944B-3EF0C602B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16F0E571-C7DE-7B0C-456E-D9A7D2475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8E29-D2F1-4C51-8390-A701F731E3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58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8F75FD7-E8F8-155C-25FB-A3A68E16C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9EFA7FA-0790-9518-4126-BEBB75146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E6A8-8BF0-48B0-B1AB-E344B017AE4C}" type="datetimeFigureOut">
              <a:rPr lang="zh-TW" altLang="en-US" smtClean="0"/>
              <a:t>2024/7/31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1BCAFB96-2DA8-CFBE-E8F6-81A121DBE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FB36AE2-B445-ECCA-C1CC-CEF6A6E2E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8E29-D2F1-4C51-8390-A701F731E3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0264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E2D2B49-D4F2-7079-CD65-739027B7B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E6A8-8BF0-48B0-B1AB-E344B017AE4C}" type="datetimeFigureOut">
              <a:rPr lang="zh-TW" altLang="en-US" smtClean="0"/>
              <a:t>2024/7/31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2F6B2F2-7D7B-CECA-0AD2-B777B20F1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CEB7EC5-303D-2D8E-7FAD-5D3296791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8E29-D2F1-4C51-8390-A701F731E3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3339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4B2970-0DFA-C8A6-EF52-5B81AD5BF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19CE567-1EA9-9DD7-453F-AF449A1B2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17A26C4-E3C9-D76B-1DA6-1A5151433F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8A7FA12-23D6-2F33-2CA3-DBF158B70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E6A8-8BF0-48B0-B1AB-E344B017AE4C}" type="datetimeFigureOut">
              <a:rPr lang="zh-TW" altLang="en-US" smtClean="0"/>
              <a:t>2024/7/31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DF65856-5567-E74E-E33B-67F41EBB6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4F68E09-81D3-F5C3-25AE-A7113AE78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8E29-D2F1-4C51-8390-A701F731E3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191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5AA1F3D-5981-5228-91B7-8138EA97E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010D5656-0DBB-B38F-E08B-C7AB68BB0B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94808C4-EA1A-04BC-E173-903378AE9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FE0CF8C-C106-02EB-2EA5-6F75B97C1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E6A8-8BF0-48B0-B1AB-E344B017AE4C}" type="datetimeFigureOut">
              <a:rPr lang="zh-TW" altLang="en-US" smtClean="0"/>
              <a:t>2024/7/31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4E7421A-0562-44EF-FA5E-FC044F39A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6C5FA86-43C3-7D2C-55F7-D15A3479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8E29-D2F1-4C51-8390-A701F731E3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0676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9598BB2-9C9C-698B-1F40-4ABB3EB0E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562E2BD-60B4-CBFF-87AD-CFBAB3400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E7F0EC9-87FB-A248-E7DA-498E4F525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E6A8-8BF0-48B0-B1AB-E344B017AE4C}" type="datetimeFigureOut">
              <a:rPr lang="zh-TW" altLang="en-US" smtClean="0"/>
              <a:t>2024/7/31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FC921C5-6C76-1237-A857-EE339782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A0DDC69-2C83-6134-8A5D-2B4A3307B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8E29-D2F1-4C51-8390-A701F731E3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7892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606F79CE-F845-3EF9-BB7E-8FE84A975A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330585B-1CF3-961A-42DD-FF0AC3DD6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9E8CBFA-1321-CEB1-3F2E-5C590AAC1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E6A8-8BF0-48B0-B1AB-E344B017AE4C}" type="datetimeFigureOut">
              <a:rPr lang="zh-TW" altLang="en-US" smtClean="0"/>
              <a:t>2024/7/31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B17EF7A-C49A-8597-7A83-5B496E7F7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D329E8F-E452-A797-AEFB-6D5235CCE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8E29-D2F1-4C51-8390-A701F731E3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374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CAC5B49-3CDD-D4F8-5D8D-2B1092F04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5490D1A-D188-6934-DFAF-AFEFC7ABE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2E86A0F-0DC7-6C6A-A2D8-888C2A8937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5DE6A8-8BF0-48B0-B1AB-E344B017AE4C}" type="datetimeFigureOut">
              <a:rPr lang="zh-TW" altLang="en-US" smtClean="0"/>
              <a:t>2024/7/31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CED65BD-B246-8989-F1B2-F11DE53719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3CBF55E-A22D-D93E-7D76-8A955ABB2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B28E29-D2F1-4C51-8390-A701F731E3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809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文字, 服裝, 男人, 螢幕擷取畫面 的圖片&#10;&#10;自動產生的描述">
            <a:extLst>
              <a:ext uri="{FF2B5EF4-FFF2-40B4-BE49-F238E27FC236}">
                <a16:creationId xmlns:a16="http://schemas.microsoft.com/office/drawing/2014/main" id="{5EDADA84-138C-0089-EEB0-930B4E790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25" y="0"/>
            <a:ext cx="4847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9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寬螢幕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威霖 陳</dc:creator>
  <cp:lastModifiedBy>user</cp:lastModifiedBy>
  <cp:revision>1</cp:revision>
  <dcterms:created xsi:type="dcterms:W3CDTF">2024-07-26T01:59:24Z</dcterms:created>
  <dcterms:modified xsi:type="dcterms:W3CDTF">2024-07-31T08:48:53Z</dcterms:modified>
</cp:coreProperties>
</file>