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82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95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5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77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3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389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4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44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38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36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823C-1D84-4D6C-BDBF-5895F369AE93}" type="datetimeFigureOut">
              <a:rPr lang="zh-TW" altLang="en-US" smtClean="0"/>
              <a:t>2020/5/18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242C-F532-4D50-A8A7-DB9E2C157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94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" y="3392679"/>
            <a:ext cx="5328000" cy="3633188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324740" y="301240"/>
          <a:ext cx="620852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9877">
                  <a:extLst>
                    <a:ext uri="{9D8B030D-6E8A-4147-A177-3AD203B41FA5}">
                      <a16:colId xmlns:a16="http://schemas.microsoft.com/office/drawing/2014/main" val="3463438816"/>
                    </a:ext>
                  </a:extLst>
                </a:gridCol>
                <a:gridCol w="1965533">
                  <a:extLst>
                    <a:ext uri="{9D8B030D-6E8A-4147-A177-3AD203B41FA5}">
                      <a16:colId xmlns:a16="http://schemas.microsoft.com/office/drawing/2014/main" val="1253003044"/>
                    </a:ext>
                  </a:extLst>
                </a:gridCol>
                <a:gridCol w="803304">
                  <a:extLst>
                    <a:ext uri="{9D8B030D-6E8A-4147-A177-3AD203B41FA5}">
                      <a16:colId xmlns:a16="http://schemas.microsoft.com/office/drawing/2014/main" val="2042338629"/>
                    </a:ext>
                  </a:extLst>
                </a:gridCol>
                <a:gridCol w="1969806">
                  <a:extLst>
                    <a:ext uri="{9D8B030D-6E8A-4147-A177-3AD203B41FA5}">
                      <a16:colId xmlns:a16="http://schemas.microsoft.com/office/drawing/2014/main" val="3732615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姓名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日期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57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單位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聯絡電話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462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實驗室主持人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E-mail</a:t>
                      </a:r>
                      <a:endParaRPr lang="zh-TW" altLang="en-US" sz="1200" dirty="0" smtClean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569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樣本類型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Fixed / Live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altLang="zh-TW" sz="1200" dirty="0" smtClean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360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拍攝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channel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DAPI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FITC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TRITC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Cy5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穿透光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(BF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/ PH)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altLang="zh-TW" sz="1200" dirty="0" smtClean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56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多孔盤廠牌、型號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altLang="zh-TW" sz="1200" dirty="0" smtClean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720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物鏡倍率</a:t>
                      </a:r>
                      <a:endParaRPr lang="zh-TW" altLang="en-US" sz="12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2X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/ 4X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10X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20X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20X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LD</a:t>
                      </a:r>
                      <a:r>
                        <a:rPr lang="zh-TW" altLang="en-US" sz="12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 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40X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   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⃞</a:t>
                      </a:r>
                      <a:r>
                        <a:rPr lang="zh-TW" altLang="en-US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 </a:t>
                      </a:r>
                      <a:r>
                        <a:rPr lang="en-US" altLang="zh-TW" sz="1200" dirty="0" smtClean="0">
                          <a:latin typeface="Noto Sans CJK TC Light" panose="020B0300000000000000" pitchFamily="34" charset="-120"/>
                          <a:ea typeface="Noto Sans CJK TC Light" panose="020B0300000000000000" pitchFamily="34" charset="-120"/>
                        </a:rPr>
                        <a:t>60X</a:t>
                      </a:r>
                      <a:endParaRPr lang="zh-TW" altLang="en-US" sz="1200" dirty="0" smtClean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94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22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A4 紙張 (210x297 公釐)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Noto Sans CJK TC Light</vt:lpstr>
      <vt:lpstr>新細明體</vt:lpstr>
      <vt:lpstr>微軟正黑體 Light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Owner</cp:lastModifiedBy>
  <cp:revision>1</cp:revision>
  <dcterms:created xsi:type="dcterms:W3CDTF">2020-05-18T06:11:04Z</dcterms:created>
  <dcterms:modified xsi:type="dcterms:W3CDTF">2020-05-18T06:11:48Z</dcterms:modified>
</cp:coreProperties>
</file>